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84" d="100"/>
          <a:sy n="84" d="100"/>
        </p:scale>
        <p:origin x="3108" y="18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AE15D-5267-4373-9D34-20C103A43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DF9547-421E-4808-9A51-57569DC9E8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91256-D006-4346-8FD9-F5A93688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284B6-A3DB-4C98-91D1-8D7D9D5ED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BD58E-5B5D-4951-9812-467CF974B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4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4A61-7A0C-4F3B-BF0D-D51DE2F2D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CF3B0A-186F-4D5A-96E4-D8CBD69B2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DA27B-00A5-4B5D-A12E-41C618048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39D0E-54BD-4884-BAC0-F2447604B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7E4CA-0DC1-4B16-8743-201953BC0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2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AC9A48-E607-4D68-9097-8668EA05EF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E9CD8-AB86-421E-96AC-6FBC83A940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F4D6D-A3B8-4437-8ACE-657AB0E2B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9415E-9501-406D-9549-99AA1E8A1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8E7F3-9A4A-4E06-8356-9EDCFF959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3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2C831-F366-4030-87A4-3362F548E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9330-7DAB-4A69-A2E4-9AF9F71CB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B3D39-0679-4846-AD77-8F1A516FB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59979-7C54-4440-9BB2-7AE4D3DEB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BAC43-D425-4AA4-9E90-15192BBEC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2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CC8BC-694A-448A-BB3A-38117238F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4B6F3-44CD-49EA-850D-40C054BB5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578C5-DCE8-41A1-893C-F3C4CDC9F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F49D5-C2FB-46EC-BB44-FB416D488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F818B-23FC-4857-BE42-85300E1AE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662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7EE1A-05F1-4DEE-9D7C-ADE0A971E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316FF-D0AF-4CC6-8C33-481B41D62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0129B2-58CC-46A8-9802-F0093ECC1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80113-104A-4610-AE85-DBA7A569F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C5098-53D7-4F97-A6CE-E93FC2736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EE7C9E-68CF-463A-ACC2-91EF4480B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5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9A6BD-111B-4568-82F4-92030ADE7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420EE-81FD-4A1F-B9BE-E47912046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DCDD31-3BF4-4A16-90CE-914260D77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925BEB-B624-434F-BBC8-0EE3F3151C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639244-6D6F-459E-96EC-C6319F85A0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8648FB-067D-4E8E-B055-AC8A54EF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582F81-C3D5-477A-86C7-4B9CE2DA0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A9193D-FFE0-4267-92B1-3E7E0235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1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C34ED-BCBB-4E52-88E3-03EE29CFE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B48DC3-7C25-41BA-8477-9CABBB81F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4644F-6401-4794-8A65-E37293226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3A1E75-E437-4079-A7AF-22472755F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6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6ABBE9-8BFE-4EB4-AA7F-CF11249B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47C6E-FB54-4097-BDAE-28A9B216C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3E34A2-5BD5-4527-9EC4-2953064B1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5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201D2-3E96-44EF-A68C-986B4D89E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6A58D-93E1-420E-8153-20A614499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37D178-1903-405F-A2B1-BA9244B6D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73826-F976-43E1-AA35-557F27BDA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DB393B-9F2A-4F59-9614-28DB295DC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886CDF-A54E-4169-B799-23E988B27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9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8D576-E784-42EC-8458-FE1073D5B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D00340-4797-4655-A282-D3A53E14CB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8D5B80-770B-403C-9941-BECAB89B0D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899F4-75A4-4EBD-8ECA-64916ABC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13B85-F604-4D58-9B3D-693626AA6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14693-3998-41BD-9C9F-1CBF6EC2F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5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B27769-8FDB-4399-BB68-8F644CDE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6A8D2-8AC4-45BC-9342-0A21B4C44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D2823-B56F-4606-B1BA-901AC5B20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D7005-7EB6-4F39-AC84-CF4F6BD0448E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8EB90-1F19-4A49-B936-30528A2FB5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19624-922E-41CB-977B-F00A384B15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31232-8E19-4191-91D3-6072ECA6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6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A1C92591-AFAF-4E2F-B853-D5DAC99DF4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406" t="5257" r="52375" b="53772"/>
          <a:stretch/>
        </p:blipFill>
        <p:spPr>
          <a:xfrm>
            <a:off x="-98204" y="852751"/>
            <a:ext cx="8739284" cy="4530779"/>
          </a:xfrm>
          <a:prstGeom prst="rect">
            <a:avLst/>
          </a:prstGeom>
        </p:spPr>
      </p:pic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ED67BA9A-F961-4967-96B5-E3DDDAB5E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687648"/>
            <a:ext cx="5676900" cy="582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0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28DA335-3995-41F9-A0C8-B81D415A79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0" t="5422" r="50423" b="54669"/>
          <a:stretch/>
        </p:blipFill>
        <p:spPr>
          <a:xfrm>
            <a:off x="0" y="868680"/>
            <a:ext cx="9050543" cy="4423410"/>
          </a:xfrm>
          <a:prstGeom prst="rect">
            <a:avLst/>
          </a:prstGeom>
        </p:spPr>
      </p:pic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C2229A0C-A48A-4DB1-9734-104DBF14B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687648"/>
            <a:ext cx="5676900" cy="5827451"/>
          </a:xfrm>
          <a:prstGeom prst="rect">
            <a:avLst/>
          </a:prstGeom>
        </p:spPr>
      </p:pic>
      <p:pic>
        <p:nvPicPr>
          <p:cNvPr id="15" name="Picture 14" descr="A close up of a map&#10;&#10;Description automatically generated">
            <a:extLst>
              <a:ext uri="{FF2B5EF4-FFF2-40B4-BE49-F238E27FC236}">
                <a16:creationId xmlns:a16="http://schemas.microsoft.com/office/drawing/2014/main" id="{139FBFFE-328B-40FE-9C29-CAE1D386EB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687648"/>
            <a:ext cx="5676900" cy="582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68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E492A9-2D17-4559-9746-C30C29E4BE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969" t="5258" r="57062" b="54456"/>
          <a:stretch/>
        </p:blipFill>
        <p:spPr>
          <a:xfrm>
            <a:off x="0" y="824809"/>
            <a:ext cx="7738110" cy="4490014"/>
          </a:xfrm>
          <a:prstGeom prst="rect">
            <a:avLst/>
          </a:prstGeom>
        </p:spPr>
      </p:pic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C2229A0C-A48A-4DB1-9734-104DBF14B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687648"/>
            <a:ext cx="5676900" cy="582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1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Amira Abdel-Rahman</dc:creator>
  <cp:lastModifiedBy>Amira Abdel-Rahman</cp:lastModifiedBy>
  <cp:revision>2</cp:revision>
  <dcterms:created xsi:type="dcterms:W3CDTF">2020-07-16T12:46:07Z</dcterms:created>
  <dcterms:modified xsi:type="dcterms:W3CDTF">2020-07-16T12:56:46Z</dcterms:modified>
</cp:coreProperties>
</file>